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9" r:id="rId17"/>
    <p:sldId id="270" r:id="rId18"/>
    <p:sldId id="271" r:id="rId19"/>
    <p:sldId id="272" r:id="rId20"/>
    <p:sldId id="261" r:id="rId21"/>
    <p:sldId id="262" r:id="rId22"/>
    <p:sldId id="263" r:id="rId23"/>
    <p:sldId id="266" r:id="rId24"/>
    <p:sldId id="267" r:id="rId25"/>
    <p:sldId id="268" r:id="rId26"/>
    <p:sldId id="273" r:id="rId27"/>
    <p:sldId id="274" r:id="rId28"/>
    <p:sldId id="275" r:id="rId29"/>
    <p:sldId id="276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43C86-1777-4CEF-976D-2A58EC7105B6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FBF63-424E-42AA-8701-8D626C397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BF63-424E-42AA-8701-8D626C397B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A8533-0A86-4C7B-9F4E-479BE90F373F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D568-A1B9-4253-A044-07EBEF518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Modeling of interactions between physics and mathematics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err="1" smtClean="0"/>
              <a:t>Arash</a:t>
            </a:r>
            <a:r>
              <a:rPr lang="en-US" dirty="0" smtClean="0"/>
              <a:t> Rastegar</a:t>
            </a:r>
          </a:p>
          <a:p>
            <a:r>
              <a:rPr lang="en-US" dirty="0" smtClean="0"/>
              <a:t>Department of Mathematical Sciences</a:t>
            </a:r>
          </a:p>
          <a:p>
            <a:r>
              <a:rPr lang="en-US" dirty="0" smtClean="0"/>
              <a:t>Sharif University of Technology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Making assumptions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are important assumptions in physics?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What is the role of mathematics in them?</a:t>
            </a:r>
          </a:p>
          <a:p>
            <a:r>
              <a:rPr lang="en-US" dirty="0" smtClean="0"/>
              <a:t>Assumptions on space</a:t>
            </a:r>
          </a:p>
          <a:p>
            <a:r>
              <a:rPr lang="en-US" dirty="0" smtClean="0"/>
              <a:t>Assumptions on space-time</a:t>
            </a:r>
          </a:p>
          <a:p>
            <a:r>
              <a:rPr lang="en-US" dirty="0" smtClean="0"/>
              <a:t>Assumptions on observers</a:t>
            </a:r>
          </a:p>
          <a:p>
            <a:r>
              <a:rPr lang="en-US" dirty="0" smtClean="0"/>
              <a:t>Assumptions on observables</a:t>
            </a:r>
          </a:p>
          <a:p>
            <a:r>
              <a:rPr lang="en-US" dirty="0" smtClean="0"/>
              <a:t>Assumptions on </a:t>
            </a:r>
            <a:r>
              <a:rPr lang="en-US" dirty="0" smtClean="0"/>
              <a:t>measurement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Making assumptions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are important assumptions in mathematics?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What is the role of physics in them?</a:t>
            </a:r>
          </a:p>
          <a:p>
            <a:r>
              <a:rPr lang="en-US" dirty="0" smtClean="0"/>
              <a:t>Definition of spaces</a:t>
            </a:r>
          </a:p>
          <a:p>
            <a:r>
              <a:rPr lang="en-US" dirty="0" smtClean="0"/>
              <a:t>Assumptions on spaces</a:t>
            </a:r>
          </a:p>
          <a:p>
            <a:r>
              <a:rPr lang="en-US" dirty="0" smtClean="0"/>
              <a:t>Assumptions on Hilbert spaces</a:t>
            </a:r>
          </a:p>
          <a:p>
            <a:r>
              <a:rPr lang="en-US" dirty="0" smtClean="0"/>
              <a:t>Structures on algebras</a:t>
            </a:r>
          </a:p>
          <a:p>
            <a:r>
              <a:rPr lang="en-US" dirty="0" smtClean="0"/>
              <a:t>Assumptions on group representations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Theorization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good theory in physics?</a:t>
            </a:r>
          </a:p>
          <a:p>
            <a:r>
              <a:rPr lang="en-US" dirty="0" smtClean="0"/>
              <a:t>Compatibility with related paradigms</a:t>
            </a:r>
          </a:p>
          <a:p>
            <a:r>
              <a:rPr lang="en-US" dirty="0" smtClean="0"/>
              <a:t>Compatibility with experiments</a:t>
            </a:r>
          </a:p>
          <a:p>
            <a:r>
              <a:rPr lang="en-US" dirty="0" smtClean="0"/>
              <a:t>Compatibility with atlas of concepts</a:t>
            </a:r>
          </a:p>
          <a:p>
            <a:r>
              <a:rPr lang="en-US" dirty="0" smtClean="0"/>
              <a:t>Computability</a:t>
            </a:r>
          </a:p>
          <a:p>
            <a:r>
              <a:rPr lang="en-US" dirty="0" err="1" smtClean="0"/>
              <a:t>Disprovability</a:t>
            </a:r>
            <a:endParaRPr lang="en-US" dirty="0" smtClean="0"/>
          </a:p>
          <a:p>
            <a:r>
              <a:rPr lang="en-US" dirty="0" smtClean="0"/>
              <a:t>Relations with measurements</a:t>
            </a:r>
          </a:p>
          <a:p>
            <a:r>
              <a:rPr lang="en-US" dirty="0" smtClean="0"/>
              <a:t>Simplicity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Theorization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good theory in mathematics?</a:t>
            </a:r>
          </a:p>
          <a:p>
            <a:r>
              <a:rPr lang="en-US" dirty="0" smtClean="0"/>
              <a:t>Computability</a:t>
            </a:r>
          </a:p>
          <a:p>
            <a:r>
              <a:rPr lang="en-US" dirty="0" smtClean="0"/>
              <a:t>Illumination</a:t>
            </a:r>
          </a:p>
          <a:p>
            <a:r>
              <a:rPr lang="en-US" dirty="0" smtClean="0"/>
              <a:t>Relations with other theories</a:t>
            </a:r>
          </a:p>
          <a:p>
            <a:r>
              <a:rPr lang="en-US" dirty="0" smtClean="0"/>
              <a:t>Insightfulness</a:t>
            </a:r>
          </a:p>
          <a:p>
            <a:r>
              <a:rPr lang="en-US" dirty="0" err="1" smtClean="0"/>
              <a:t>Generalizability</a:t>
            </a:r>
            <a:endParaRPr lang="en-US" dirty="0" smtClean="0"/>
          </a:p>
          <a:p>
            <a:r>
              <a:rPr lang="en-US" dirty="0" smtClean="0"/>
              <a:t>Existence of a toy theory</a:t>
            </a:r>
          </a:p>
          <a:p>
            <a:r>
              <a:rPr lang="en-US" dirty="0" smtClean="0"/>
              <a:t>Simplicity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Problem solving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are p</a:t>
            </a:r>
            <a:r>
              <a:rPr lang="en-US" dirty="0" smtClean="0">
                <a:solidFill>
                  <a:srgbClr val="FF0000"/>
                </a:solidFill>
              </a:rPr>
              <a:t>roblem </a:t>
            </a:r>
            <a:r>
              <a:rPr lang="en-US" dirty="0" smtClean="0">
                <a:solidFill>
                  <a:srgbClr val="FF0000"/>
                </a:solidFill>
              </a:rPr>
              <a:t>solving habits in </a:t>
            </a:r>
            <a:r>
              <a:rPr lang="en-US" dirty="0" smtClean="0">
                <a:solidFill>
                  <a:srgbClr val="FF0000"/>
                </a:solidFill>
              </a:rPr>
              <a:t>physics?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Divergent thinking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Criticizing conjectures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Looking for equivalent formulations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Fluency in working with ideas and concepts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Looking for simpler models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Problem solving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are p</a:t>
            </a:r>
            <a:r>
              <a:rPr lang="en-US" dirty="0" smtClean="0">
                <a:solidFill>
                  <a:srgbClr val="FF0000"/>
                </a:solidFill>
              </a:rPr>
              <a:t>roblem </a:t>
            </a:r>
            <a:r>
              <a:rPr lang="en-US" dirty="0" smtClean="0">
                <a:solidFill>
                  <a:srgbClr val="FF0000"/>
                </a:solidFill>
              </a:rPr>
              <a:t>solving habits in </a:t>
            </a:r>
            <a:r>
              <a:rPr lang="en-US" dirty="0" smtClean="0">
                <a:solidFill>
                  <a:srgbClr val="FF0000"/>
                </a:solidFill>
              </a:rPr>
              <a:t>mathematics?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Tasting the problem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Gaining personal view towards the problem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Considering relations with similar theories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Considering generalizations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Checking special cases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Performing a few steps computationally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Thinking simple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Teaching habits of physicists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Drawing formulas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Geometric imagination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Recognizing simple from difficult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Decomposition and reduction to simpler problems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Jumps of the mind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Estimating how much progress has been made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Finding the trivial propositions quickly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Formulating good conjectures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Being creative and directed in constructions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an idea independent of the context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Imagination and intuition come before arguments &amp;  computations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Teaching habits of mathematicians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Deciding where to start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Listing different strategies to attack the problem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Mathematical modeling in different frameworks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Deciding about using symbols or avoiding symbols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Deciding about what not to think about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Organizing the process of coming to a solution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to put down the proof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Clarifying the logical structure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Writing down side results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Putting down the full proof after finishing the arguments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Notifying important steps in form of lemmas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Considering the mind of reader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Learning habits of physicists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Considering concept relations</a:t>
            </a:r>
          </a:p>
          <a:p>
            <a:r>
              <a:rPr lang="en-US" dirty="0" smtClean="0"/>
              <a:t>Comparing similar assumptions for theorization</a:t>
            </a:r>
          </a:p>
          <a:p>
            <a:r>
              <a:rPr lang="en-US" dirty="0" smtClean="0"/>
              <a:t>Comparing the related paradigms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Criticizing conjectures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Looking for equivalent formulations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Fluency in working with ideas and concepts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Looking for simpler models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Learning habits of mathematicians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are logical implications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Considering relations with similar theories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Considering generalizations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Checking special cases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Performing a few steps computationally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Thinking simple</a:t>
            </a:r>
            <a:endParaRPr lang="en-US" dirty="0" smtClean="0"/>
          </a:p>
          <a:p>
            <a:r>
              <a:rPr lang="en-US" dirty="0" smtClean="0"/>
              <a:t>Solving problems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Moving from mathematics to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When m</a:t>
            </a:r>
            <a:r>
              <a:rPr lang="en-US" dirty="0" smtClean="0">
                <a:solidFill>
                  <a:srgbClr val="FF0000"/>
                </a:solidFill>
              </a:rPr>
              <a:t>athematicians </a:t>
            </a:r>
            <a:r>
              <a:rPr lang="en-US" dirty="0" smtClean="0">
                <a:solidFill>
                  <a:srgbClr val="FF0000"/>
                </a:solidFill>
              </a:rPr>
              <a:t>do </a:t>
            </a:r>
            <a:r>
              <a:rPr lang="en-US" dirty="0" smtClean="0">
                <a:solidFill>
                  <a:srgbClr val="FF0000"/>
                </a:solidFill>
              </a:rPr>
              <a:t>physics.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Classical Mechanics</a:t>
            </a:r>
          </a:p>
          <a:p>
            <a:r>
              <a:rPr lang="en-US" dirty="0" smtClean="0"/>
              <a:t>Relativity</a:t>
            </a:r>
          </a:p>
          <a:p>
            <a:r>
              <a:rPr lang="en-US" dirty="0" smtClean="0"/>
              <a:t>Quantum mechanics</a:t>
            </a:r>
          </a:p>
          <a:p>
            <a:r>
              <a:rPr lang="en-US" dirty="0" smtClean="0"/>
              <a:t>String theory</a:t>
            </a:r>
          </a:p>
          <a:p>
            <a:r>
              <a:rPr lang="en-US" dirty="0" smtClean="0"/>
              <a:t>Supper symmetry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What do physicists care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Atlas of concepts</a:t>
            </a:r>
          </a:p>
          <a:p>
            <a:r>
              <a:rPr lang="en-US" dirty="0" smtClean="0"/>
              <a:t>Paradigms of physical theories</a:t>
            </a:r>
          </a:p>
          <a:p>
            <a:r>
              <a:rPr lang="en-US" dirty="0" smtClean="0"/>
              <a:t>Computability</a:t>
            </a:r>
          </a:p>
          <a:p>
            <a:r>
              <a:rPr lang="en-US" dirty="0" err="1" smtClean="0"/>
              <a:t>Disprovability</a:t>
            </a:r>
            <a:endParaRPr lang="en-US" dirty="0" smtClean="0"/>
          </a:p>
          <a:p>
            <a:r>
              <a:rPr lang="en-US" dirty="0" smtClean="0"/>
              <a:t>Measurements</a:t>
            </a:r>
          </a:p>
          <a:p>
            <a:r>
              <a:rPr lang="en-US" dirty="0" smtClean="0"/>
              <a:t>Intuition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What do mathematicians care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Understanding simple cases completely</a:t>
            </a:r>
          </a:p>
          <a:p>
            <a:r>
              <a:rPr lang="en-US" dirty="0" smtClean="0"/>
              <a:t>Understanding the ways one finds generalizations</a:t>
            </a:r>
          </a:p>
          <a:p>
            <a:r>
              <a:rPr lang="en-US" dirty="0" smtClean="0"/>
              <a:t>Understanding the logical structure</a:t>
            </a:r>
          </a:p>
          <a:p>
            <a:r>
              <a:rPr lang="en-US" dirty="0" smtClean="0"/>
              <a:t>Finding the exact assumptions needed</a:t>
            </a:r>
          </a:p>
          <a:p>
            <a:r>
              <a:rPr lang="en-US" dirty="0" smtClean="0"/>
              <a:t>How to solve similar problems</a:t>
            </a:r>
          </a:p>
          <a:p>
            <a:r>
              <a:rPr lang="en-US" dirty="0" smtClean="0"/>
              <a:t>Flexibility of techniques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Contributions of physicists to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Introduction of new mathematical concepts</a:t>
            </a:r>
          </a:p>
          <a:p>
            <a:r>
              <a:rPr lang="en-US" dirty="0" smtClean="0"/>
              <a:t>Motivating computations</a:t>
            </a:r>
          </a:p>
          <a:p>
            <a:r>
              <a:rPr lang="en-US" dirty="0" smtClean="0"/>
              <a:t>Motivating theorizations</a:t>
            </a:r>
          </a:p>
          <a:p>
            <a:r>
              <a:rPr lang="en-US" dirty="0" smtClean="0"/>
              <a:t>Motivating assumptions</a:t>
            </a:r>
          </a:p>
          <a:p>
            <a:r>
              <a:rPr lang="en-US" dirty="0" smtClean="0"/>
              <a:t>Motivating conjectures in mathematics</a:t>
            </a:r>
          </a:p>
          <a:p>
            <a:r>
              <a:rPr lang="en-US" dirty="0" smtClean="0"/>
              <a:t>Fields moving from physics to mathematics</a:t>
            </a:r>
          </a:p>
          <a:p>
            <a:r>
              <a:rPr lang="en-US" dirty="0" smtClean="0"/>
              <a:t>Introducing important special cases of theories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Contributions of mathematicians to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Providing mathematical formulations</a:t>
            </a:r>
          </a:p>
          <a:p>
            <a:r>
              <a:rPr lang="en-US" dirty="0" smtClean="0"/>
              <a:t>Mathematical rigor</a:t>
            </a:r>
          </a:p>
          <a:p>
            <a:r>
              <a:rPr lang="en-US" dirty="0" smtClean="0"/>
              <a:t>Categorizing exceptions</a:t>
            </a:r>
          </a:p>
          <a:p>
            <a:r>
              <a:rPr lang="en-US" dirty="0" smtClean="0"/>
              <a:t>Mathematical computations </a:t>
            </a:r>
          </a:p>
          <a:p>
            <a:r>
              <a:rPr lang="en-US" dirty="0" smtClean="0"/>
              <a:t>Expansion of the realm of physics</a:t>
            </a:r>
          </a:p>
          <a:p>
            <a:r>
              <a:rPr lang="en-US" dirty="0" smtClean="0"/>
              <a:t>Study of the generalizations</a:t>
            </a:r>
          </a:p>
          <a:p>
            <a:r>
              <a:rPr lang="en-US" dirty="0" smtClean="0"/>
              <a:t>Criticism</a:t>
            </a:r>
          </a:p>
          <a:p>
            <a:r>
              <a:rPr lang="en-US" dirty="0" smtClean="0"/>
              <a:t>Guidance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Contributions of mathematics to physicists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Rigor</a:t>
            </a:r>
          </a:p>
          <a:p>
            <a:r>
              <a:rPr lang="en-US" dirty="0" smtClean="0"/>
              <a:t>Postulation</a:t>
            </a:r>
          </a:p>
          <a:p>
            <a:r>
              <a:rPr lang="en-US" dirty="0" smtClean="0"/>
              <a:t>Logical structure</a:t>
            </a:r>
          </a:p>
          <a:p>
            <a:r>
              <a:rPr lang="en-US" dirty="0" smtClean="0"/>
              <a:t>Problem solving</a:t>
            </a:r>
          </a:p>
          <a:p>
            <a:r>
              <a:rPr lang="en-US" dirty="0" smtClean="0"/>
              <a:t>Critical thinking</a:t>
            </a:r>
          </a:p>
          <a:p>
            <a:r>
              <a:rPr lang="en-US" dirty="0" smtClean="0"/>
              <a:t>Abstraction</a:t>
            </a:r>
          </a:p>
          <a:p>
            <a:r>
              <a:rPr lang="en-US" dirty="0" smtClean="0"/>
              <a:t>Categorization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Contributions of physics to mathematicians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Applications</a:t>
            </a:r>
          </a:p>
          <a:p>
            <a:r>
              <a:rPr lang="en-US" dirty="0" smtClean="0"/>
              <a:t>Philosophical thought</a:t>
            </a:r>
          </a:p>
          <a:p>
            <a:r>
              <a:rPr lang="en-US" dirty="0" smtClean="0"/>
              <a:t>Intuition</a:t>
            </a:r>
          </a:p>
          <a:p>
            <a:r>
              <a:rPr lang="en-US" dirty="0" smtClean="0"/>
              <a:t>Computation</a:t>
            </a:r>
          </a:p>
          <a:p>
            <a:r>
              <a:rPr lang="en-US" dirty="0" smtClean="0"/>
              <a:t>Divergent thinking</a:t>
            </a:r>
          </a:p>
          <a:p>
            <a:r>
              <a:rPr lang="en-US" dirty="0" smtClean="0"/>
              <a:t>Searching for the truth</a:t>
            </a:r>
          </a:p>
          <a:p>
            <a:r>
              <a:rPr lang="en-US" dirty="0" smtClean="0"/>
              <a:t>Relations with nature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Physics and mathematics form a 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Seems that mathematics is mother and physics is father!!!!!! </a:t>
            </a:r>
            <a:r>
              <a:rPr lang="en-US" dirty="0" smtClean="0">
                <a:solidFill>
                  <a:srgbClr val="00B050"/>
                </a:solidFill>
              </a:rPr>
              <a:t>It should have been vice versa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are pairs inside them?</a:t>
            </a:r>
          </a:p>
          <a:p>
            <a:r>
              <a:rPr lang="en-US" dirty="0" smtClean="0"/>
              <a:t>Quantum theory and Hilbert spaces</a:t>
            </a:r>
          </a:p>
          <a:p>
            <a:r>
              <a:rPr lang="en-US" dirty="0" smtClean="0"/>
              <a:t>Relativity and space-time</a:t>
            </a:r>
          </a:p>
          <a:p>
            <a:r>
              <a:rPr lang="en-US" dirty="0" smtClean="0"/>
              <a:t>Classical mechanics and manifolds</a:t>
            </a:r>
          </a:p>
          <a:p>
            <a:r>
              <a:rPr lang="en-US" dirty="0" smtClean="0"/>
              <a:t>Dynamical systems and differential equations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Mathematics is the father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the role of </a:t>
            </a:r>
            <a:r>
              <a:rPr lang="en-US" dirty="0" smtClean="0">
                <a:solidFill>
                  <a:srgbClr val="FF0000"/>
                </a:solidFill>
              </a:rPr>
              <a:t>father?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Provides ideas and intuitions.</a:t>
            </a:r>
          </a:p>
          <a:p>
            <a:r>
              <a:rPr lang="en-US" dirty="0" smtClean="0"/>
              <a:t>Management of relations with other theories.</a:t>
            </a:r>
          </a:p>
          <a:p>
            <a:r>
              <a:rPr lang="en-US" dirty="0" smtClean="0"/>
              <a:t>Provides the global structure.</a:t>
            </a:r>
          </a:p>
          <a:p>
            <a:r>
              <a:rPr lang="en-US" dirty="0" smtClean="0"/>
              <a:t>Determines how to generalize.</a:t>
            </a:r>
          </a:p>
          <a:p>
            <a:r>
              <a:rPr lang="en-US" dirty="0" smtClean="0"/>
              <a:t>Furnishes the soul.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Physics is the mother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the role of </a:t>
            </a:r>
            <a:r>
              <a:rPr lang="en-US" dirty="0" smtClean="0">
                <a:solidFill>
                  <a:srgbClr val="FF0000"/>
                </a:solidFill>
              </a:rPr>
              <a:t>mother?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Provides appropriate formulation and language.</a:t>
            </a:r>
          </a:p>
          <a:p>
            <a:r>
              <a:rPr lang="en-US" dirty="0" smtClean="0"/>
              <a:t>Management of  internal relations between sub-theories.</a:t>
            </a:r>
          </a:p>
          <a:p>
            <a:r>
              <a:rPr lang="en-US" dirty="0" smtClean="0"/>
              <a:t>Provides the local structures.</a:t>
            </a:r>
          </a:p>
          <a:p>
            <a:r>
              <a:rPr lang="en-US" dirty="0" smtClean="0"/>
              <a:t>Determines how to solve problems.</a:t>
            </a:r>
          </a:p>
          <a:p>
            <a:r>
              <a:rPr lang="en-US" dirty="0" smtClean="0"/>
              <a:t>Furnishes the body.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Mathematical physics</a:t>
            </a:r>
            <a:br>
              <a:rPr lang="en-US" dirty="0" smtClean="0"/>
            </a:br>
            <a:r>
              <a:rPr lang="en-US" dirty="0" smtClean="0"/>
              <a:t>is the fruit </a:t>
            </a:r>
            <a:r>
              <a:rPr lang="en-US" dirty="0" smtClean="0"/>
              <a:t>of </a:t>
            </a:r>
            <a:r>
              <a:rPr lang="en-US" dirty="0" smtClean="0"/>
              <a:t>this </a:t>
            </a:r>
            <a:r>
              <a:rPr lang="en-US" dirty="0" smtClean="0"/>
              <a:t>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smtClean="0">
                <a:solidFill>
                  <a:srgbClr val="FF0000"/>
                </a:solidFill>
              </a:rPr>
              <a:t>are similarities with </a:t>
            </a:r>
            <a:r>
              <a:rPr lang="en-US" dirty="0" smtClean="0">
                <a:solidFill>
                  <a:srgbClr val="FF0000"/>
                </a:solidFill>
              </a:rPr>
              <a:t>mathematics?</a:t>
            </a:r>
          </a:p>
          <a:p>
            <a:r>
              <a:rPr lang="en-US" dirty="0" smtClean="0"/>
              <a:t>Based on geometric </a:t>
            </a:r>
            <a:r>
              <a:rPr lang="en-US" dirty="0" smtClean="0"/>
              <a:t>ideas and intuitions.</a:t>
            </a:r>
          </a:p>
          <a:p>
            <a:r>
              <a:rPr lang="en-US" dirty="0" smtClean="0"/>
              <a:t>Mathematics provides </a:t>
            </a:r>
            <a:r>
              <a:rPr lang="en-US" dirty="0" smtClean="0"/>
              <a:t>the global structure </a:t>
            </a:r>
            <a:r>
              <a:rPr lang="en-US" dirty="0" smtClean="0"/>
              <a:t>and determines </a:t>
            </a:r>
            <a:r>
              <a:rPr lang="en-US" dirty="0" smtClean="0"/>
              <a:t>relations with other theories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What are similarities with </a:t>
            </a:r>
            <a:r>
              <a:rPr lang="en-US" dirty="0" smtClean="0">
                <a:solidFill>
                  <a:srgbClr val="FF0000"/>
                </a:solidFill>
              </a:rPr>
              <a:t>physics?</a:t>
            </a:r>
          </a:p>
          <a:p>
            <a:r>
              <a:rPr lang="en-US" dirty="0" smtClean="0"/>
              <a:t>Based on physical </a:t>
            </a:r>
            <a:r>
              <a:rPr lang="en-US" dirty="0" smtClean="0"/>
              <a:t>formulation and language.</a:t>
            </a:r>
          </a:p>
          <a:p>
            <a:r>
              <a:rPr lang="en-US" dirty="0" smtClean="0"/>
              <a:t>Management of  internal relations between </a:t>
            </a:r>
            <a:r>
              <a:rPr lang="en-US" dirty="0" smtClean="0"/>
              <a:t>sub-theories according to physical intuition.</a:t>
            </a:r>
            <a:endParaRPr lang="en-US" dirty="0" smtClean="0"/>
          </a:p>
          <a:p>
            <a:r>
              <a:rPr lang="en-US" dirty="0" smtClean="0"/>
              <a:t>Physics determines methods of solving </a:t>
            </a:r>
            <a:r>
              <a:rPr lang="en-US" dirty="0" smtClean="0"/>
              <a:t>problems.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Moving from physics to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physicists </a:t>
            </a:r>
            <a:r>
              <a:rPr lang="en-US" dirty="0" smtClean="0">
                <a:solidFill>
                  <a:srgbClr val="FF0000"/>
                </a:solidFill>
              </a:rPr>
              <a:t>do </a:t>
            </a:r>
            <a:r>
              <a:rPr lang="en-US" dirty="0" smtClean="0">
                <a:solidFill>
                  <a:srgbClr val="FF0000"/>
                </a:solidFill>
              </a:rPr>
              <a:t>mathematics.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Differential equations</a:t>
            </a:r>
          </a:p>
          <a:p>
            <a:r>
              <a:rPr lang="en-US" dirty="0" smtClean="0"/>
              <a:t>Infinite dimensional group representations</a:t>
            </a:r>
          </a:p>
          <a:p>
            <a:r>
              <a:rPr lang="en-US" dirty="0" smtClean="0"/>
              <a:t>Operator theory</a:t>
            </a:r>
          </a:p>
          <a:p>
            <a:r>
              <a:rPr lang="en-US" dirty="0" smtClean="0"/>
              <a:t>Algebraic topology</a:t>
            </a:r>
          </a:p>
          <a:p>
            <a:r>
              <a:rPr lang="en-US" dirty="0" smtClean="0"/>
              <a:t>Algebras and </a:t>
            </a:r>
            <a:r>
              <a:rPr lang="en-US" dirty="0" err="1" smtClean="0"/>
              <a:t>operads</a:t>
            </a:r>
            <a:endParaRPr lang="en-US" dirty="0" smtClean="0"/>
          </a:p>
          <a:p>
            <a:r>
              <a:rPr lang="en-US" dirty="0" smtClean="0"/>
              <a:t>Deformation of metric</a:t>
            </a:r>
          </a:p>
          <a:p>
            <a:r>
              <a:rPr lang="en-US" dirty="0" smtClean="0"/>
              <a:t>Category theory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 word on </a:t>
            </a:r>
            <a:r>
              <a:rPr lang="en-US" dirty="0" smtClean="0"/>
              <a:t>p</a:t>
            </a:r>
            <a:r>
              <a:rPr lang="en-US" dirty="0" smtClean="0"/>
              <a:t>ersonality </a:t>
            </a:r>
            <a:r>
              <a:rPr lang="en-US" dirty="0" smtClean="0"/>
              <a:t>of mathematical-physicists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athematical-physicists have double standards: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Mathematical standards </a:t>
            </a:r>
            <a:r>
              <a:rPr lang="en-US" dirty="0" smtClean="0"/>
              <a:t>criticize geometric  </a:t>
            </a:r>
            <a:r>
              <a:rPr lang="en-US" dirty="0" smtClean="0"/>
              <a:t>ideas and intuitions.</a:t>
            </a:r>
          </a:p>
          <a:p>
            <a:r>
              <a:rPr lang="en-US" dirty="0" smtClean="0"/>
              <a:t>Management of relations with other </a:t>
            </a:r>
            <a:r>
              <a:rPr lang="en-US" dirty="0" smtClean="0"/>
              <a:t>theories is according to </a:t>
            </a:r>
            <a:r>
              <a:rPr lang="en-US" dirty="0" smtClean="0">
                <a:solidFill>
                  <a:srgbClr val="00B050"/>
                </a:solidFill>
              </a:rPr>
              <a:t>mathematical standards </a:t>
            </a:r>
            <a:r>
              <a:rPr lang="en-US" dirty="0" smtClean="0"/>
              <a:t>of theorization.</a:t>
            </a:r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Mathematical intuition</a:t>
            </a:r>
            <a:r>
              <a:rPr lang="en-US" dirty="0" smtClean="0"/>
              <a:t> provides </a:t>
            </a:r>
            <a:r>
              <a:rPr lang="en-US" dirty="0" smtClean="0"/>
              <a:t>the global </a:t>
            </a:r>
            <a:r>
              <a:rPr lang="en-US" dirty="0" smtClean="0"/>
              <a:t>structure and determines </a:t>
            </a:r>
            <a:r>
              <a:rPr lang="en-US" dirty="0" smtClean="0"/>
              <a:t>how to generalize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Physical standards</a:t>
            </a:r>
            <a:r>
              <a:rPr lang="en-US" dirty="0" smtClean="0"/>
              <a:t> provide </a:t>
            </a:r>
            <a:r>
              <a:rPr lang="en-US" dirty="0" smtClean="0"/>
              <a:t>appropriate formulation and </a:t>
            </a:r>
            <a:r>
              <a:rPr lang="en-US" dirty="0" smtClean="0"/>
              <a:t>language and manages  </a:t>
            </a:r>
            <a:r>
              <a:rPr lang="en-US" dirty="0" smtClean="0"/>
              <a:t>internal relations between sub-theories.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Physical standards</a:t>
            </a:r>
            <a:r>
              <a:rPr lang="en-US" dirty="0" smtClean="0"/>
              <a:t> provides </a:t>
            </a:r>
            <a:r>
              <a:rPr lang="en-US" dirty="0" smtClean="0"/>
              <a:t>the local </a:t>
            </a:r>
            <a:r>
              <a:rPr lang="en-US" dirty="0" smtClean="0"/>
              <a:t>structure and determines </a:t>
            </a:r>
            <a:r>
              <a:rPr lang="en-US" dirty="0" smtClean="0"/>
              <a:t>how to solve problems.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Mathematics imitates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When mathematics </a:t>
            </a:r>
            <a:r>
              <a:rPr lang="en-US" dirty="0" smtClean="0">
                <a:solidFill>
                  <a:srgbClr val="FF0000"/>
                </a:solidFill>
              </a:rPr>
              <a:t>is developed similar to physical theories</a:t>
            </a:r>
          </a:p>
          <a:p>
            <a:r>
              <a:rPr lang="en-US" dirty="0" smtClean="0"/>
              <a:t>Energy integral</a:t>
            </a:r>
          </a:p>
          <a:p>
            <a:r>
              <a:rPr lang="en-US" dirty="0" smtClean="0"/>
              <a:t>Mathematical expectation</a:t>
            </a:r>
          </a:p>
          <a:p>
            <a:r>
              <a:rPr lang="en-US" dirty="0" smtClean="0"/>
              <a:t>Classical mechanics over fiber bundles</a:t>
            </a:r>
          </a:p>
          <a:p>
            <a:r>
              <a:rPr lang="en-US" dirty="0" smtClean="0"/>
              <a:t>Deformation quantization</a:t>
            </a:r>
          </a:p>
          <a:p>
            <a:r>
              <a:rPr lang="en-US" dirty="0" smtClean="0"/>
              <a:t>Geometric quantization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Physics imitates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physics </a:t>
            </a:r>
            <a:r>
              <a:rPr lang="en-US" dirty="0" smtClean="0">
                <a:solidFill>
                  <a:srgbClr val="FF0000"/>
                </a:solidFill>
              </a:rPr>
              <a:t>is developed similar to mathematical theories</a:t>
            </a:r>
          </a:p>
          <a:p>
            <a:r>
              <a:rPr lang="en-US" dirty="0" smtClean="0"/>
              <a:t>Quantum theory </a:t>
            </a:r>
            <a:r>
              <a:rPr lang="en-US" dirty="0" smtClean="0"/>
              <a:t>imitates </a:t>
            </a:r>
            <a:r>
              <a:rPr lang="en-US" dirty="0" smtClean="0"/>
              <a:t>operator theory</a:t>
            </a:r>
          </a:p>
          <a:p>
            <a:r>
              <a:rPr lang="en-US" dirty="0" smtClean="0"/>
              <a:t>Relativity imitates deformation of metric</a:t>
            </a:r>
          </a:p>
          <a:p>
            <a:r>
              <a:rPr lang="en-US" dirty="0" smtClean="0"/>
              <a:t>Gauge theory imitates fiber bundles</a:t>
            </a:r>
          </a:p>
          <a:p>
            <a:r>
              <a:rPr lang="en-US" dirty="0" smtClean="0"/>
              <a:t>Quantum field theory imitates </a:t>
            </a:r>
            <a:r>
              <a:rPr lang="en-US" dirty="0" err="1" smtClean="0"/>
              <a:t>cobordism</a:t>
            </a:r>
            <a:r>
              <a:rPr lang="en-US" dirty="0" smtClean="0"/>
              <a:t> theory</a:t>
            </a:r>
          </a:p>
          <a:p>
            <a:r>
              <a:rPr lang="en-US" dirty="0" smtClean="0"/>
              <a:t>Conformal field theory imitates algebras over </a:t>
            </a:r>
            <a:r>
              <a:rPr lang="en-US" dirty="0" err="1" smtClean="0"/>
              <a:t>operads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Physics invades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parts </a:t>
            </a:r>
            <a:r>
              <a:rPr lang="en-US" dirty="0" smtClean="0">
                <a:solidFill>
                  <a:srgbClr val="FF0000"/>
                </a:solidFill>
              </a:rPr>
              <a:t>of mathematics are considered as parts of physics</a:t>
            </a:r>
          </a:p>
          <a:p>
            <a:r>
              <a:rPr lang="en-US" dirty="0" smtClean="0"/>
              <a:t>Parts of the theory of differential equations</a:t>
            </a:r>
          </a:p>
          <a:p>
            <a:r>
              <a:rPr lang="en-US" dirty="0" smtClean="0"/>
              <a:t>Deformation quantization</a:t>
            </a:r>
          </a:p>
          <a:p>
            <a:r>
              <a:rPr lang="en-US" dirty="0" smtClean="0"/>
              <a:t>Quantum groups</a:t>
            </a:r>
          </a:p>
          <a:p>
            <a:r>
              <a:rPr lang="en-US" dirty="0" smtClean="0"/>
              <a:t>Geometric quantization</a:t>
            </a:r>
          </a:p>
          <a:p>
            <a:r>
              <a:rPr lang="en-US" dirty="0" smtClean="0"/>
              <a:t>Lorenz spaces and space-time in general</a:t>
            </a:r>
          </a:p>
          <a:p>
            <a:r>
              <a:rPr lang="en-US" dirty="0" smtClean="0"/>
              <a:t>Super symmetry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Mathematics invades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When parts </a:t>
            </a:r>
            <a:r>
              <a:rPr lang="en-US" dirty="0" smtClean="0">
                <a:solidFill>
                  <a:srgbClr val="FF0000"/>
                </a:solidFill>
              </a:rPr>
              <a:t>of physics are considered as parts of mathematics</a:t>
            </a:r>
          </a:p>
          <a:p>
            <a:r>
              <a:rPr lang="en-US" dirty="0" smtClean="0"/>
              <a:t>Classical Mechanics </a:t>
            </a:r>
          </a:p>
          <a:p>
            <a:r>
              <a:rPr lang="en-US" dirty="0" smtClean="0"/>
              <a:t>Quantum theory</a:t>
            </a:r>
          </a:p>
          <a:p>
            <a:r>
              <a:rPr lang="en-US" dirty="0" smtClean="0"/>
              <a:t>Solution of Einstein equations</a:t>
            </a:r>
          </a:p>
          <a:p>
            <a:r>
              <a:rPr lang="en-US" dirty="0" smtClean="0"/>
              <a:t>Solution of wave equations</a:t>
            </a:r>
          </a:p>
          <a:p>
            <a:r>
              <a:rPr lang="en-US" dirty="0" smtClean="0"/>
              <a:t>Super mathematics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Mathematical paradigms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Differentiation</a:t>
            </a:r>
          </a:p>
          <a:p>
            <a:r>
              <a:rPr lang="en-US" dirty="0" smtClean="0"/>
              <a:t>Integration</a:t>
            </a:r>
          </a:p>
          <a:p>
            <a:r>
              <a:rPr lang="en-US" dirty="0" smtClean="0"/>
              <a:t>Operators</a:t>
            </a:r>
          </a:p>
          <a:p>
            <a:r>
              <a:rPr lang="en-US" dirty="0" smtClean="0"/>
              <a:t>Algebras over </a:t>
            </a:r>
            <a:r>
              <a:rPr lang="en-US" dirty="0" err="1" smtClean="0"/>
              <a:t>operads</a:t>
            </a:r>
            <a:endParaRPr lang="en-US" dirty="0" smtClean="0"/>
          </a:p>
          <a:p>
            <a:r>
              <a:rPr lang="en-US" dirty="0" smtClean="0"/>
              <a:t>Spaces</a:t>
            </a:r>
          </a:p>
          <a:p>
            <a:r>
              <a:rPr lang="en-US" dirty="0" smtClean="0"/>
              <a:t>Singularity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Physical paradigms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Length</a:t>
            </a:r>
          </a:p>
          <a:p>
            <a:r>
              <a:rPr lang="en-US" dirty="0" smtClean="0"/>
              <a:t>Area</a:t>
            </a:r>
          </a:p>
          <a:p>
            <a:r>
              <a:rPr lang="en-US" dirty="0" smtClean="0"/>
              <a:t>Volume</a:t>
            </a:r>
          </a:p>
          <a:p>
            <a:r>
              <a:rPr lang="en-US" dirty="0" smtClean="0"/>
              <a:t>Center of gravity</a:t>
            </a:r>
          </a:p>
          <a:p>
            <a:r>
              <a:rPr lang="en-US" dirty="0" smtClean="0"/>
              <a:t>Energy</a:t>
            </a:r>
          </a:p>
          <a:p>
            <a:r>
              <a:rPr lang="en-US" dirty="0" smtClean="0"/>
              <a:t>Stability</a:t>
            </a:r>
          </a:p>
          <a:p>
            <a:r>
              <a:rPr lang="en-US" dirty="0" err="1" smtClean="0"/>
              <a:t>Harmonicity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1027</Words>
  <Application>Microsoft Office PowerPoint</Application>
  <PresentationFormat>On-screen Show (4:3)</PresentationFormat>
  <Paragraphs>274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Modeling of interactions between physics and mathematics</vt:lpstr>
      <vt:lpstr>Moving from mathematics to physics</vt:lpstr>
      <vt:lpstr>Moving from physics to mathematics</vt:lpstr>
      <vt:lpstr>Mathematics imitates physics</vt:lpstr>
      <vt:lpstr>Physics imitates mathematics</vt:lpstr>
      <vt:lpstr>Physics invades mathematics</vt:lpstr>
      <vt:lpstr>Mathematics invades physics</vt:lpstr>
      <vt:lpstr>Mathematical paradigms in physics</vt:lpstr>
      <vt:lpstr>Physical paradigms in mathematics</vt:lpstr>
      <vt:lpstr>Making assumptions in physics</vt:lpstr>
      <vt:lpstr>Making assumptions in mathematics</vt:lpstr>
      <vt:lpstr>Theorization in physics</vt:lpstr>
      <vt:lpstr>Theorization in mathematics</vt:lpstr>
      <vt:lpstr>Problem solving in physics</vt:lpstr>
      <vt:lpstr>Problem solving in mathematics</vt:lpstr>
      <vt:lpstr>Teaching habits of physicists</vt:lpstr>
      <vt:lpstr>Teaching habits of mathematicians</vt:lpstr>
      <vt:lpstr>Learning habits of physicists</vt:lpstr>
      <vt:lpstr>Learning habits of mathematicians</vt:lpstr>
      <vt:lpstr>What do physicists care about?</vt:lpstr>
      <vt:lpstr>What do mathematicians care about?</vt:lpstr>
      <vt:lpstr>Contributions of physicists to mathematics</vt:lpstr>
      <vt:lpstr>Contributions of mathematicians to physics</vt:lpstr>
      <vt:lpstr>Contributions of mathematics to physicists</vt:lpstr>
      <vt:lpstr>Contributions of physics to mathematicians</vt:lpstr>
      <vt:lpstr>Physics and mathematics form a pair</vt:lpstr>
      <vt:lpstr>Mathematics is the father</vt:lpstr>
      <vt:lpstr>Physics is the mother</vt:lpstr>
      <vt:lpstr>Mathematical physics is the fruit of this marriage</vt:lpstr>
      <vt:lpstr>A word on personality of mathematical-physicists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of interactions between physics and mathematics</dc:title>
  <dc:creator>Rastegar</dc:creator>
  <cp:lastModifiedBy>Rastegar</cp:lastModifiedBy>
  <cp:revision>10</cp:revision>
  <dcterms:created xsi:type="dcterms:W3CDTF">2009-10-29T13:22:07Z</dcterms:created>
  <dcterms:modified xsi:type="dcterms:W3CDTF">2009-11-18T15:53:51Z</dcterms:modified>
</cp:coreProperties>
</file>